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81" r:id="rId5"/>
    <p:sldId id="284" r:id="rId6"/>
    <p:sldId id="297" r:id="rId7"/>
    <p:sldId id="298" r:id="rId8"/>
    <p:sldId id="294" r:id="rId9"/>
    <p:sldId id="295" r:id="rId10"/>
    <p:sldId id="299" r:id="rId11"/>
    <p:sldId id="261" r:id="rId12"/>
    <p:sldId id="273" r:id="rId13"/>
    <p:sldId id="300" r:id="rId14"/>
    <p:sldId id="301" r:id="rId15"/>
    <p:sldId id="265" r:id="rId16"/>
    <p:sldId id="280"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879" autoAdjust="0"/>
  </p:normalViewPr>
  <p:slideViewPr>
    <p:cSldViewPr snapToGrid="0">
      <p:cViewPr varScale="1">
        <p:scale>
          <a:sx n="96" d="100"/>
          <a:sy n="96" d="100"/>
        </p:scale>
        <p:origin x="96" y="6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son, Kahlyll" userId="20b3fca5-09b8-4a05-8264-f7aaa8d6d5b0" providerId="ADAL" clId="{FE860070-1AF7-49F7-8480-FBE36E1343B2}"/>
    <pc:docChg chg="undo custSel modSld">
      <pc:chgData name="Wilson, Kahlyll" userId="20b3fca5-09b8-4a05-8264-f7aaa8d6d5b0" providerId="ADAL" clId="{FE860070-1AF7-49F7-8480-FBE36E1343B2}" dt="2024-07-25T15:09:33.736" v="188" actId="1076"/>
      <pc:docMkLst>
        <pc:docMk/>
      </pc:docMkLst>
      <pc:sldChg chg="addSp delSp modSp mod modClrScheme chgLayout">
        <pc:chgData name="Wilson, Kahlyll" userId="20b3fca5-09b8-4a05-8264-f7aaa8d6d5b0" providerId="ADAL" clId="{FE860070-1AF7-49F7-8480-FBE36E1343B2}" dt="2024-07-25T15:05:30.316" v="8" actId="26606"/>
        <pc:sldMkLst>
          <pc:docMk/>
          <pc:sldMk cId="3666674671" sldId="261"/>
        </pc:sldMkLst>
        <pc:spChg chg="mod">
          <ac:chgData name="Wilson, Kahlyll" userId="20b3fca5-09b8-4a05-8264-f7aaa8d6d5b0" providerId="ADAL" clId="{FE860070-1AF7-49F7-8480-FBE36E1343B2}" dt="2024-07-25T15:05:30.316" v="8" actId="26606"/>
          <ac:spMkLst>
            <pc:docMk/>
            <pc:sldMk cId="3666674671" sldId="261"/>
            <ac:spMk id="2" creationId="{9635F5E3-2B1C-7C0A-8581-67A9052D13AA}"/>
          </ac:spMkLst>
        </pc:spChg>
        <pc:spChg chg="mod ord">
          <ac:chgData name="Wilson, Kahlyll" userId="20b3fca5-09b8-4a05-8264-f7aaa8d6d5b0" providerId="ADAL" clId="{FE860070-1AF7-49F7-8480-FBE36E1343B2}" dt="2024-07-25T15:05:30.316" v="8" actId="26606"/>
          <ac:spMkLst>
            <pc:docMk/>
            <pc:sldMk cId="3666674671" sldId="261"/>
            <ac:spMk id="3" creationId="{A6A33159-D030-2F82-A142-F75940728319}"/>
          </ac:spMkLst>
        </pc:spChg>
        <pc:spChg chg="add del mod">
          <ac:chgData name="Wilson, Kahlyll" userId="20b3fca5-09b8-4a05-8264-f7aaa8d6d5b0" providerId="ADAL" clId="{FE860070-1AF7-49F7-8480-FBE36E1343B2}" dt="2024-07-25T15:05:15.380" v="4"/>
          <ac:spMkLst>
            <pc:docMk/>
            <pc:sldMk cId="3666674671" sldId="261"/>
            <ac:spMk id="5" creationId="{6BA351FC-C1C8-F903-A523-BE499AA4C742}"/>
          </ac:spMkLst>
        </pc:spChg>
        <pc:picChg chg="add mod">
          <ac:chgData name="Wilson, Kahlyll" userId="20b3fca5-09b8-4a05-8264-f7aaa8d6d5b0" providerId="ADAL" clId="{FE860070-1AF7-49F7-8480-FBE36E1343B2}" dt="2024-07-25T15:05:30.316" v="8" actId="26606"/>
          <ac:picMkLst>
            <pc:docMk/>
            <pc:sldMk cId="3666674671" sldId="261"/>
            <ac:picMk id="7" creationId="{FD1F9DE2-2862-C530-0ED9-3E26288B2880}"/>
          </ac:picMkLst>
        </pc:picChg>
        <pc:picChg chg="del">
          <ac:chgData name="Wilson, Kahlyll" userId="20b3fca5-09b8-4a05-8264-f7aaa8d6d5b0" providerId="ADAL" clId="{FE860070-1AF7-49F7-8480-FBE36E1343B2}" dt="2024-07-25T15:04:28.268" v="3" actId="478"/>
          <ac:picMkLst>
            <pc:docMk/>
            <pc:sldMk cId="3666674671" sldId="261"/>
            <ac:picMk id="20" creationId="{59669B42-CC26-1A2A-1FE7-526E425D0191}"/>
          </ac:picMkLst>
        </pc:picChg>
      </pc:sldChg>
      <pc:sldChg chg="addSp delSp modSp mod modClrScheme chgLayout">
        <pc:chgData name="Wilson, Kahlyll" userId="20b3fca5-09b8-4a05-8264-f7aaa8d6d5b0" providerId="ADAL" clId="{FE860070-1AF7-49F7-8480-FBE36E1343B2}" dt="2024-07-25T15:07:22.223" v="29" actId="14100"/>
        <pc:sldMkLst>
          <pc:docMk/>
          <pc:sldMk cId="1679936628" sldId="273"/>
        </pc:sldMkLst>
        <pc:spChg chg="mod">
          <ac:chgData name="Wilson, Kahlyll" userId="20b3fca5-09b8-4a05-8264-f7aaa8d6d5b0" providerId="ADAL" clId="{FE860070-1AF7-49F7-8480-FBE36E1343B2}" dt="2024-07-25T15:07:09.413" v="24" actId="26606"/>
          <ac:spMkLst>
            <pc:docMk/>
            <pc:sldMk cId="1679936628" sldId="273"/>
            <ac:spMk id="2" creationId="{BF463CB3-2956-E8D2-C23D-A3BAA7295DEC}"/>
          </ac:spMkLst>
        </pc:spChg>
        <pc:spChg chg="mod ord">
          <ac:chgData name="Wilson, Kahlyll" userId="20b3fca5-09b8-4a05-8264-f7aaa8d6d5b0" providerId="ADAL" clId="{FE860070-1AF7-49F7-8480-FBE36E1343B2}" dt="2024-07-25T15:07:09.413" v="24" actId="26606"/>
          <ac:spMkLst>
            <pc:docMk/>
            <pc:sldMk cId="1679936628" sldId="273"/>
            <ac:spMk id="12" creationId="{A336FEA9-C85A-3569-16F0-5ECBABBE0BEC}"/>
          </ac:spMkLst>
        </pc:spChg>
        <pc:picChg chg="add mod ord">
          <ac:chgData name="Wilson, Kahlyll" userId="20b3fca5-09b8-4a05-8264-f7aaa8d6d5b0" providerId="ADAL" clId="{FE860070-1AF7-49F7-8480-FBE36E1343B2}" dt="2024-07-25T15:07:22.223" v="29" actId="14100"/>
          <ac:picMkLst>
            <pc:docMk/>
            <pc:sldMk cId="1679936628" sldId="273"/>
            <ac:picMk id="4" creationId="{FF56F09C-0AB9-F13A-D833-B7E8A29B80DB}"/>
          </ac:picMkLst>
        </pc:picChg>
        <pc:picChg chg="del">
          <ac:chgData name="Wilson, Kahlyll" userId="20b3fca5-09b8-4a05-8264-f7aaa8d6d5b0" providerId="ADAL" clId="{FE860070-1AF7-49F7-8480-FBE36E1343B2}" dt="2024-07-25T15:06:15.174" v="9" actId="478"/>
          <ac:picMkLst>
            <pc:docMk/>
            <pc:sldMk cId="1679936628" sldId="273"/>
            <ac:picMk id="14" creationId="{2D78A5CD-ADE2-2918-22DB-FB9D9346608E}"/>
          </ac:picMkLst>
        </pc:picChg>
      </pc:sldChg>
      <pc:sldChg chg="modSp mod">
        <pc:chgData name="Wilson, Kahlyll" userId="20b3fca5-09b8-4a05-8264-f7aaa8d6d5b0" providerId="ADAL" clId="{FE860070-1AF7-49F7-8480-FBE36E1343B2}" dt="2024-07-25T15:09:33.736" v="188" actId="1076"/>
        <pc:sldMkLst>
          <pc:docMk/>
          <pc:sldMk cId="467869221" sldId="280"/>
        </pc:sldMkLst>
        <pc:spChg chg="mod">
          <ac:chgData name="Wilson, Kahlyll" userId="20b3fca5-09b8-4a05-8264-f7aaa8d6d5b0" providerId="ADAL" clId="{FE860070-1AF7-49F7-8480-FBE36E1343B2}" dt="2024-07-25T15:09:33.736" v="188" actId="1076"/>
          <ac:spMkLst>
            <pc:docMk/>
            <pc:sldMk cId="467869221" sldId="280"/>
            <ac:spMk id="3" creationId="{B2F3FA79-DE26-1F2A-0CF7-5671B73C8B6F}"/>
          </ac:spMkLst>
        </pc:spChg>
        <pc:picChg chg="mod">
          <ac:chgData name="Wilson, Kahlyll" userId="20b3fca5-09b8-4a05-8264-f7aaa8d6d5b0" providerId="ADAL" clId="{FE860070-1AF7-49F7-8480-FBE36E1343B2}" dt="2024-07-25T15:09:31.068" v="187" actId="1076"/>
          <ac:picMkLst>
            <pc:docMk/>
            <pc:sldMk cId="467869221" sldId="280"/>
            <ac:picMk id="4" creationId="{94D43AA7-0244-2FEB-86AC-B5DECE0232D8}"/>
          </ac:picMkLst>
        </pc:picChg>
      </pc:sldChg>
      <pc:sldChg chg="addSp delSp modSp mod">
        <pc:chgData name="Wilson, Kahlyll" userId="20b3fca5-09b8-4a05-8264-f7aaa8d6d5b0" providerId="ADAL" clId="{FE860070-1AF7-49F7-8480-FBE36E1343B2}" dt="2024-07-25T15:03:49.812" v="2" actId="27614"/>
        <pc:sldMkLst>
          <pc:docMk/>
          <pc:sldMk cId="543550558" sldId="297"/>
        </pc:sldMkLst>
        <pc:spChg chg="add del mod">
          <ac:chgData name="Wilson, Kahlyll" userId="20b3fca5-09b8-4a05-8264-f7aaa8d6d5b0" providerId="ADAL" clId="{FE860070-1AF7-49F7-8480-FBE36E1343B2}" dt="2024-07-25T15:03:47.765" v="1"/>
          <ac:spMkLst>
            <pc:docMk/>
            <pc:sldMk cId="543550558" sldId="297"/>
            <ac:spMk id="5" creationId="{224894FA-5B8B-D172-00C1-B30E0F64BDA0}"/>
          </ac:spMkLst>
        </pc:spChg>
        <pc:picChg chg="add mod">
          <ac:chgData name="Wilson, Kahlyll" userId="20b3fca5-09b8-4a05-8264-f7aaa8d6d5b0" providerId="ADAL" clId="{FE860070-1AF7-49F7-8480-FBE36E1343B2}" dt="2024-07-25T15:03:49.812" v="2" actId="27614"/>
          <ac:picMkLst>
            <pc:docMk/>
            <pc:sldMk cId="543550558" sldId="297"/>
            <ac:picMk id="7" creationId="{BBDE22FA-50C1-2604-93E6-D2198681437A}"/>
          </ac:picMkLst>
        </pc:picChg>
        <pc:picChg chg="del">
          <ac:chgData name="Wilson, Kahlyll" userId="20b3fca5-09b8-4a05-8264-f7aaa8d6d5b0" providerId="ADAL" clId="{FE860070-1AF7-49F7-8480-FBE36E1343B2}" dt="2024-07-25T15:03:39.971" v="0" actId="478"/>
          <ac:picMkLst>
            <pc:docMk/>
            <pc:sldMk cId="543550558" sldId="297"/>
            <ac:picMk id="15" creationId="{E4DF753A-3575-A0D9-5135-8A94308DC038}"/>
          </ac:picMkLst>
        </pc:picChg>
      </pc:sldChg>
    </pc:docChg>
  </pc:docChgLst>
  <pc:docChgLst>
    <pc:chgData name="Just Kah" userId="92959257c7730d3d" providerId="LiveId" clId="{BE62B42D-B2DD-4647-BFAE-554473D43E28}"/>
    <pc:docChg chg="undo custSel addSld modSld">
      <pc:chgData name="Just Kah" userId="92959257c7730d3d" providerId="LiveId" clId="{BE62B42D-B2DD-4647-BFAE-554473D43E28}" dt="2024-07-25T22:41:11.590" v="2897" actId="14100"/>
      <pc:docMkLst>
        <pc:docMk/>
      </pc:docMkLst>
      <pc:sldChg chg="modSp mod">
        <pc:chgData name="Just Kah" userId="92959257c7730d3d" providerId="LiveId" clId="{BE62B42D-B2DD-4647-BFAE-554473D43E28}" dt="2024-07-25T22:28:45.378" v="1296" actId="20577"/>
        <pc:sldMkLst>
          <pc:docMk/>
          <pc:sldMk cId="3666674671" sldId="261"/>
        </pc:sldMkLst>
        <pc:spChg chg="mod">
          <ac:chgData name="Just Kah" userId="92959257c7730d3d" providerId="LiveId" clId="{BE62B42D-B2DD-4647-BFAE-554473D43E28}" dt="2024-07-25T22:27:59.468" v="1218" actId="14100"/>
          <ac:spMkLst>
            <pc:docMk/>
            <pc:sldMk cId="3666674671" sldId="261"/>
            <ac:spMk id="2" creationId="{9635F5E3-2B1C-7C0A-8581-67A9052D13AA}"/>
          </ac:spMkLst>
        </pc:spChg>
        <pc:spChg chg="mod">
          <ac:chgData name="Just Kah" userId="92959257c7730d3d" providerId="LiveId" clId="{BE62B42D-B2DD-4647-BFAE-554473D43E28}" dt="2024-07-25T22:28:45.378" v="1296" actId="20577"/>
          <ac:spMkLst>
            <pc:docMk/>
            <pc:sldMk cId="3666674671" sldId="261"/>
            <ac:spMk id="3" creationId="{A6A33159-D030-2F82-A142-F75940728319}"/>
          </ac:spMkLst>
        </pc:spChg>
      </pc:sldChg>
      <pc:sldChg chg="modSp mod">
        <pc:chgData name="Just Kah" userId="92959257c7730d3d" providerId="LiveId" clId="{BE62B42D-B2DD-4647-BFAE-554473D43E28}" dt="2024-07-25T22:38:42.992" v="2852" actId="255"/>
        <pc:sldMkLst>
          <pc:docMk/>
          <pc:sldMk cId="1679936628" sldId="273"/>
        </pc:sldMkLst>
        <pc:spChg chg="mod">
          <ac:chgData name="Just Kah" userId="92959257c7730d3d" providerId="LiveId" clId="{BE62B42D-B2DD-4647-BFAE-554473D43E28}" dt="2024-07-25T22:38:42.992" v="2852" actId="255"/>
          <ac:spMkLst>
            <pc:docMk/>
            <pc:sldMk cId="1679936628" sldId="273"/>
            <ac:spMk id="12" creationId="{A336FEA9-C85A-3569-16F0-5ECBABBE0BEC}"/>
          </ac:spMkLst>
        </pc:spChg>
      </pc:sldChg>
      <pc:sldChg chg="addSp delSp modSp mod modClrScheme chgLayout">
        <pc:chgData name="Just Kah" userId="92959257c7730d3d" providerId="LiveId" clId="{BE62B42D-B2DD-4647-BFAE-554473D43E28}" dt="2024-07-25T22:24:07.353" v="1136" actId="20577"/>
        <pc:sldMkLst>
          <pc:docMk/>
          <pc:sldMk cId="467869221" sldId="280"/>
        </pc:sldMkLst>
        <pc:spChg chg="mod">
          <ac:chgData name="Just Kah" userId="92959257c7730d3d" providerId="LiveId" clId="{BE62B42D-B2DD-4647-BFAE-554473D43E28}" dt="2024-07-25T22:24:07.353" v="1136" actId="20577"/>
          <ac:spMkLst>
            <pc:docMk/>
            <pc:sldMk cId="467869221" sldId="280"/>
            <ac:spMk id="3" creationId="{B2F3FA79-DE26-1F2A-0CF7-5671B73C8B6F}"/>
          </ac:spMkLst>
        </pc:spChg>
        <pc:spChg chg="add del mod">
          <ac:chgData name="Just Kah" userId="92959257c7730d3d" providerId="LiveId" clId="{BE62B42D-B2DD-4647-BFAE-554473D43E28}" dt="2024-07-25T22:21:22.840" v="1116" actId="26606"/>
          <ac:spMkLst>
            <pc:docMk/>
            <pc:sldMk cId="467869221" sldId="280"/>
            <ac:spMk id="5" creationId="{3DB5FD31-D472-F628-7632-42B5EBED59DD}"/>
          </ac:spMkLst>
        </pc:spChg>
        <pc:spChg chg="add del mod">
          <ac:chgData name="Just Kah" userId="92959257c7730d3d" providerId="LiveId" clId="{BE62B42D-B2DD-4647-BFAE-554473D43E28}" dt="2024-07-25T22:23:05.369" v="1125"/>
          <ac:spMkLst>
            <pc:docMk/>
            <pc:sldMk cId="467869221" sldId="280"/>
            <ac:spMk id="10" creationId="{1F211DE0-639E-1BA4-4420-630A3C54BF24}"/>
          </ac:spMkLst>
        </pc:spChg>
        <pc:spChg chg="add del mod">
          <ac:chgData name="Just Kah" userId="92959257c7730d3d" providerId="LiveId" clId="{BE62B42D-B2DD-4647-BFAE-554473D43E28}" dt="2024-07-25T22:21:22.835" v="1115" actId="26606"/>
          <ac:spMkLst>
            <pc:docMk/>
            <pc:sldMk cId="467869221" sldId="280"/>
            <ac:spMk id="11" creationId="{CDBEBDC0-A87C-D19F-4D8B-C3BC75207650}"/>
          </ac:spMkLst>
        </pc:spChg>
        <pc:spChg chg="add del mod">
          <ac:chgData name="Just Kah" userId="92959257c7730d3d" providerId="LiveId" clId="{BE62B42D-B2DD-4647-BFAE-554473D43E28}" dt="2024-07-25T22:21:27.850" v="1117" actId="478"/>
          <ac:spMkLst>
            <pc:docMk/>
            <pc:sldMk cId="467869221" sldId="280"/>
            <ac:spMk id="12" creationId="{FB284179-A72B-D791-BFF1-82894757A82F}"/>
          </ac:spMkLst>
        </pc:spChg>
        <pc:spChg chg="add del mod">
          <ac:chgData name="Just Kah" userId="92959257c7730d3d" providerId="LiveId" clId="{BE62B42D-B2DD-4647-BFAE-554473D43E28}" dt="2024-07-25T22:23:15.686" v="1129" actId="26606"/>
          <ac:spMkLst>
            <pc:docMk/>
            <pc:sldMk cId="467869221" sldId="280"/>
            <ac:spMk id="13" creationId="{A11EAA92-64E4-9F27-12BB-06F9A2DE00F8}"/>
          </ac:spMkLst>
        </pc:spChg>
        <pc:spChg chg="add del mod">
          <ac:chgData name="Just Kah" userId="92959257c7730d3d" providerId="LiveId" clId="{BE62B42D-B2DD-4647-BFAE-554473D43E28}" dt="2024-07-25T22:23:52.990" v="1131"/>
          <ac:spMkLst>
            <pc:docMk/>
            <pc:sldMk cId="467869221" sldId="280"/>
            <ac:spMk id="15" creationId="{90C89F7F-63E6-89DD-F2B9-CC595BCF437D}"/>
          </ac:spMkLst>
        </pc:spChg>
        <pc:picChg chg="del">
          <ac:chgData name="Just Kah" userId="92959257c7730d3d" providerId="LiveId" clId="{BE62B42D-B2DD-4647-BFAE-554473D43E28}" dt="2024-07-25T22:20:10.769" v="1111" actId="478"/>
          <ac:picMkLst>
            <pc:docMk/>
            <pc:sldMk cId="467869221" sldId="280"/>
            <ac:picMk id="4" creationId="{94D43AA7-0244-2FEB-86AC-B5DECE0232D8}"/>
          </ac:picMkLst>
        </pc:picChg>
        <pc:picChg chg="add del">
          <ac:chgData name="Just Kah" userId="92959257c7730d3d" providerId="LiveId" clId="{BE62B42D-B2DD-4647-BFAE-554473D43E28}" dt="2024-07-25T22:21:14.759" v="1113" actId="26606"/>
          <ac:picMkLst>
            <pc:docMk/>
            <pc:sldMk cId="467869221" sldId="280"/>
            <ac:picMk id="7" creationId="{FE92BCE7-B37F-85CC-99E2-A8C878CF8C78}"/>
          </ac:picMkLst>
        </pc:picChg>
        <pc:picChg chg="add del mod">
          <ac:chgData name="Just Kah" userId="92959257c7730d3d" providerId="LiveId" clId="{BE62B42D-B2DD-4647-BFAE-554473D43E28}" dt="2024-07-25T22:23:18.005" v="1130" actId="478"/>
          <ac:picMkLst>
            <pc:docMk/>
            <pc:sldMk cId="467869221" sldId="280"/>
            <ac:picMk id="8" creationId="{09EBE4B9-A5BE-A5C3-E62B-B735DD502527}"/>
          </ac:picMkLst>
        </pc:picChg>
        <pc:picChg chg="add del">
          <ac:chgData name="Just Kah" userId="92959257c7730d3d" providerId="LiveId" clId="{BE62B42D-B2DD-4647-BFAE-554473D43E28}" dt="2024-07-25T22:21:22.835" v="1115" actId="26606"/>
          <ac:picMkLst>
            <pc:docMk/>
            <pc:sldMk cId="467869221" sldId="280"/>
            <ac:picMk id="9" creationId="{BFD5E636-6A04-23D1-547E-A19312CEEE90}"/>
          </ac:picMkLst>
        </pc:picChg>
        <pc:picChg chg="add mod">
          <ac:chgData name="Just Kah" userId="92959257c7730d3d" providerId="LiveId" clId="{BE62B42D-B2DD-4647-BFAE-554473D43E28}" dt="2024-07-25T22:23:53.615" v="1133" actId="962"/>
          <ac:picMkLst>
            <pc:docMk/>
            <pc:sldMk cId="467869221" sldId="280"/>
            <ac:picMk id="17" creationId="{46FDB5E1-AE34-4CF5-1B54-A76F9A77F0E4}"/>
          </ac:picMkLst>
        </pc:picChg>
      </pc:sldChg>
      <pc:sldChg chg="addSp delSp modSp mod">
        <pc:chgData name="Just Kah" userId="92959257c7730d3d" providerId="LiveId" clId="{BE62B42D-B2DD-4647-BFAE-554473D43E28}" dt="2024-07-25T22:41:11.590" v="2897" actId="14100"/>
        <pc:sldMkLst>
          <pc:docMk/>
          <pc:sldMk cId="1672017990" sldId="284"/>
        </pc:sldMkLst>
        <pc:spChg chg="del mod">
          <ac:chgData name="Just Kah" userId="92959257c7730d3d" providerId="LiveId" clId="{BE62B42D-B2DD-4647-BFAE-554473D43E28}" dt="2024-07-25T22:26:58.723" v="1141" actId="478"/>
          <ac:spMkLst>
            <pc:docMk/>
            <pc:sldMk cId="1672017990" sldId="284"/>
            <ac:spMk id="2" creationId="{081AD706-11EF-C258-EBD5-C4EEFEAACF16}"/>
          </ac:spMkLst>
        </pc:spChg>
        <pc:spChg chg="mod">
          <ac:chgData name="Just Kah" userId="92959257c7730d3d" providerId="LiveId" clId="{BE62B42D-B2DD-4647-BFAE-554473D43E28}" dt="2024-07-25T22:41:11.590" v="2897" actId="14100"/>
          <ac:spMkLst>
            <pc:docMk/>
            <pc:sldMk cId="1672017990" sldId="284"/>
            <ac:spMk id="3" creationId="{992EC4A8-49EE-CF82-CFDC-BA9308ED0D65}"/>
          </ac:spMkLst>
        </pc:spChg>
        <pc:spChg chg="add mod">
          <ac:chgData name="Just Kah" userId="92959257c7730d3d" providerId="LiveId" clId="{BE62B42D-B2DD-4647-BFAE-554473D43E28}" dt="2024-07-25T22:27:18.629" v="1156" actId="1076"/>
          <ac:spMkLst>
            <pc:docMk/>
            <pc:sldMk cId="1672017990" sldId="284"/>
            <ac:spMk id="5" creationId="{50404260-D924-C66F-DCD9-E433E5B00832}"/>
          </ac:spMkLst>
        </pc:spChg>
      </pc:sldChg>
      <pc:sldChg chg="modSp mod">
        <pc:chgData name="Just Kah" userId="92959257c7730d3d" providerId="LiveId" clId="{BE62B42D-B2DD-4647-BFAE-554473D43E28}" dt="2024-07-25T22:33:23.172" v="2046" actId="20577"/>
        <pc:sldMkLst>
          <pc:docMk/>
          <pc:sldMk cId="2476844578" sldId="294"/>
        </pc:sldMkLst>
        <pc:spChg chg="mod">
          <ac:chgData name="Just Kah" userId="92959257c7730d3d" providerId="LiveId" clId="{BE62B42D-B2DD-4647-BFAE-554473D43E28}" dt="2024-07-25T22:33:23.172" v="2046" actId="20577"/>
          <ac:spMkLst>
            <pc:docMk/>
            <pc:sldMk cId="2476844578" sldId="294"/>
            <ac:spMk id="11" creationId="{15230818-66E0-4CC8-0464-ABA86729DAB0}"/>
          </ac:spMkLst>
        </pc:spChg>
      </pc:sldChg>
      <pc:sldChg chg="modSp mod">
        <pc:chgData name="Just Kah" userId="92959257c7730d3d" providerId="LiveId" clId="{BE62B42D-B2DD-4647-BFAE-554473D43E28}" dt="2024-07-25T22:36:44.400" v="2654" actId="1076"/>
        <pc:sldMkLst>
          <pc:docMk/>
          <pc:sldMk cId="3387714916" sldId="295"/>
        </pc:sldMkLst>
        <pc:spChg chg="mod">
          <ac:chgData name="Just Kah" userId="92959257c7730d3d" providerId="LiveId" clId="{BE62B42D-B2DD-4647-BFAE-554473D43E28}" dt="2024-07-25T22:36:44.400" v="2654" actId="1076"/>
          <ac:spMkLst>
            <pc:docMk/>
            <pc:sldMk cId="3387714916" sldId="295"/>
            <ac:spMk id="11" creationId="{15230818-66E0-4CC8-0464-ABA86729DAB0}"/>
          </ac:spMkLst>
        </pc:spChg>
      </pc:sldChg>
      <pc:sldChg chg="modSp mod">
        <pc:chgData name="Just Kah" userId="92959257c7730d3d" providerId="LiveId" clId="{BE62B42D-B2DD-4647-BFAE-554473D43E28}" dt="2024-07-25T22:38:02.470" v="2849" actId="14100"/>
        <pc:sldMkLst>
          <pc:docMk/>
          <pc:sldMk cId="1271938650" sldId="299"/>
        </pc:sldMkLst>
        <pc:spChg chg="mod">
          <ac:chgData name="Just Kah" userId="92959257c7730d3d" providerId="LiveId" clId="{BE62B42D-B2DD-4647-BFAE-554473D43E28}" dt="2024-07-25T22:38:02.470" v="2849" actId="14100"/>
          <ac:spMkLst>
            <pc:docMk/>
            <pc:sldMk cId="1271938650" sldId="299"/>
            <ac:spMk id="11" creationId="{84E8F73B-E381-C540-3B6D-21B94AAA83DC}"/>
          </ac:spMkLst>
        </pc:spChg>
      </pc:sldChg>
      <pc:sldChg chg="modSp new mod">
        <pc:chgData name="Just Kah" userId="92959257c7730d3d" providerId="LiveId" clId="{BE62B42D-B2DD-4647-BFAE-554473D43E28}" dt="2024-07-25T22:14:07.564" v="191" actId="27636"/>
        <pc:sldMkLst>
          <pc:docMk/>
          <pc:sldMk cId="1692609035" sldId="300"/>
        </pc:sldMkLst>
        <pc:spChg chg="mod">
          <ac:chgData name="Just Kah" userId="92959257c7730d3d" providerId="LiveId" clId="{BE62B42D-B2DD-4647-BFAE-554473D43E28}" dt="2024-07-25T22:11:35.730" v="95" actId="20577"/>
          <ac:spMkLst>
            <pc:docMk/>
            <pc:sldMk cId="1692609035" sldId="300"/>
            <ac:spMk id="2" creationId="{6CA74CC7-EC19-0531-A67A-7B3EBAFED5A0}"/>
          </ac:spMkLst>
        </pc:spChg>
        <pc:spChg chg="mod">
          <ac:chgData name="Just Kah" userId="92959257c7730d3d" providerId="LiveId" clId="{BE62B42D-B2DD-4647-BFAE-554473D43E28}" dt="2024-07-25T22:12:03.530" v="98" actId="12"/>
          <ac:spMkLst>
            <pc:docMk/>
            <pc:sldMk cId="1692609035" sldId="300"/>
            <ac:spMk id="3" creationId="{043AA050-6A13-6D1F-4F86-DC79E0282C61}"/>
          </ac:spMkLst>
        </pc:spChg>
        <pc:spChg chg="mod">
          <ac:chgData name="Just Kah" userId="92959257c7730d3d" providerId="LiveId" clId="{BE62B42D-B2DD-4647-BFAE-554473D43E28}" dt="2024-07-25T22:14:07.564" v="191" actId="27636"/>
          <ac:spMkLst>
            <pc:docMk/>
            <pc:sldMk cId="1692609035" sldId="300"/>
            <ac:spMk id="4" creationId="{AFDC4EB2-04F5-7B05-5D6A-556A268266ED}"/>
          </ac:spMkLst>
        </pc:spChg>
      </pc:sldChg>
      <pc:sldChg chg="delSp modSp new mod">
        <pc:chgData name="Just Kah" userId="92959257c7730d3d" providerId="LiveId" clId="{BE62B42D-B2DD-4647-BFAE-554473D43E28}" dt="2024-07-25T22:19:36.289" v="1089" actId="20577"/>
        <pc:sldMkLst>
          <pc:docMk/>
          <pc:sldMk cId="1699792714" sldId="301"/>
        </pc:sldMkLst>
        <pc:spChg chg="mod">
          <ac:chgData name="Just Kah" userId="92959257c7730d3d" providerId="LiveId" clId="{BE62B42D-B2DD-4647-BFAE-554473D43E28}" dt="2024-07-25T22:12:44.699" v="141" actId="20577"/>
          <ac:spMkLst>
            <pc:docMk/>
            <pc:sldMk cId="1699792714" sldId="301"/>
            <ac:spMk id="2" creationId="{BD299FE2-F330-8272-B89A-4986E206316E}"/>
          </ac:spMkLst>
        </pc:spChg>
        <pc:spChg chg="mod">
          <ac:chgData name="Just Kah" userId="92959257c7730d3d" providerId="LiveId" clId="{BE62B42D-B2DD-4647-BFAE-554473D43E28}" dt="2024-07-25T22:19:36.289" v="1089" actId="20577"/>
          <ac:spMkLst>
            <pc:docMk/>
            <pc:sldMk cId="1699792714" sldId="301"/>
            <ac:spMk id="3" creationId="{F5D2DDE9-3C60-82DA-5733-21B84DECD12D}"/>
          </ac:spMkLst>
        </pc:spChg>
        <pc:spChg chg="del">
          <ac:chgData name="Just Kah" userId="92959257c7730d3d" providerId="LiveId" clId="{BE62B42D-B2DD-4647-BFAE-554473D43E28}" dt="2024-07-25T22:12:52.480" v="142" actId="478"/>
          <ac:spMkLst>
            <pc:docMk/>
            <pc:sldMk cId="1699792714" sldId="301"/>
            <ac:spMk id="4" creationId="{5F9681C8-95FB-10FC-7D1A-5EF756B5BFAB}"/>
          </ac:spMkLst>
        </pc:spChg>
      </pc:sldChg>
    </pc:docChg>
  </pc:docChgLst>
  <pc:docChgLst>
    <pc:chgData name="Just Kah" userId="92959257c7730d3d" providerId="LiveId" clId="{F5B18D07-D793-428C-980D-65350B51ED48}"/>
    <pc:docChg chg="undo custSel modSld">
      <pc:chgData name="Just Kah" userId="92959257c7730d3d" providerId="LiveId" clId="{F5B18D07-D793-428C-980D-65350B51ED48}" dt="2024-07-27T19:33:40.262" v="8" actId="20577"/>
      <pc:docMkLst>
        <pc:docMk/>
      </pc:docMkLst>
      <pc:sldChg chg="modSp mod">
        <pc:chgData name="Just Kah" userId="92959257c7730d3d" providerId="LiveId" clId="{F5B18D07-D793-428C-980D-65350B51ED48}" dt="2024-07-27T19:33:40.262" v="8" actId="20577"/>
        <pc:sldMkLst>
          <pc:docMk/>
          <pc:sldMk cId="1692609035" sldId="300"/>
        </pc:sldMkLst>
        <pc:spChg chg="mod">
          <ac:chgData name="Just Kah" userId="92959257c7730d3d" providerId="LiveId" clId="{F5B18D07-D793-428C-980D-65350B51ED48}" dt="2024-07-27T19:33:40.262" v="8" actId="20577"/>
          <ac:spMkLst>
            <pc:docMk/>
            <pc:sldMk cId="1692609035" sldId="300"/>
            <ac:spMk id="3" creationId="{043AA050-6A13-6D1F-4F86-DC79E0282C6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7/27/2024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7/27/2024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381659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229501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7/27/2024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7/27/2024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7/27/2024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Understanding Customer Feedback with Machine Learning</a:t>
            </a:r>
            <a:br>
              <a:rPr lang="en-US" dirty="0"/>
            </a:br>
            <a:r>
              <a:rPr lang="en-US" sz="2000" dirty="0"/>
              <a:t>By: Kai Wilson</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74CC7-EC19-0531-A67A-7B3EBAFED5A0}"/>
              </a:ext>
            </a:extLst>
          </p:cNvPr>
          <p:cNvSpPr>
            <a:spLocks noGrp="1"/>
          </p:cNvSpPr>
          <p:nvPr>
            <p:ph type="title"/>
          </p:nvPr>
        </p:nvSpPr>
        <p:spPr/>
        <p:txBody>
          <a:bodyPr/>
          <a:lstStyle/>
          <a:p>
            <a:r>
              <a:rPr lang="en-US" dirty="0"/>
              <a:t>Example of Reviews</a:t>
            </a:r>
          </a:p>
        </p:txBody>
      </p:sp>
      <p:sp>
        <p:nvSpPr>
          <p:cNvPr id="3" name="Content Placeholder 2">
            <a:extLst>
              <a:ext uri="{FF2B5EF4-FFF2-40B4-BE49-F238E27FC236}">
                <a16:creationId xmlns:a16="http://schemas.microsoft.com/office/drawing/2014/main" id="{043AA050-6A13-6D1F-4F86-DC79E0282C61}"/>
              </a:ext>
            </a:extLst>
          </p:cNvPr>
          <p:cNvSpPr>
            <a:spLocks noGrp="1"/>
          </p:cNvSpPr>
          <p:nvPr>
            <p:ph sz="quarter" idx="13"/>
          </p:nvPr>
        </p:nvSpPr>
        <p:spPr/>
        <p:txBody>
          <a:bodyPr/>
          <a:lstStyle/>
          <a:p>
            <a:r>
              <a:rPr lang="en-US" dirty="0"/>
              <a:t>To train the model I </a:t>
            </a:r>
            <a:r>
              <a:rPr lang="en-US"/>
              <a:t>used 22,778 reviews </a:t>
            </a:r>
            <a:r>
              <a:rPr lang="en-US" dirty="0"/>
              <a:t>from a yelp JSON file and a few reviews from the BBB site itself </a:t>
            </a:r>
          </a:p>
          <a:p>
            <a:pPr marL="285750" indent="-285750">
              <a:buFont typeface="Arial" panose="020B0604020202020204" pitchFamily="34" charset="0"/>
              <a:buChar char="•"/>
            </a:pPr>
            <a:r>
              <a:rPr lang="en-US" dirty="0"/>
              <a:t>4-5 stars were considered positive sentiment</a:t>
            </a:r>
          </a:p>
          <a:p>
            <a:pPr marL="285750" indent="-285750">
              <a:buFont typeface="Arial" panose="020B0604020202020204" pitchFamily="34" charset="0"/>
              <a:buChar char="•"/>
            </a:pPr>
            <a:r>
              <a:rPr lang="en-US" dirty="0"/>
              <a:t>3 stars were neutral sentiment </a:t>
            </a:r>
          </a:p>
          <a:p>
            <a:pPr marL="285750" indent="-285750">
              <a:buFont typeface="Arial" panose="020B0604020202020204" pitchFamily="34" charset="0"/>
              <a:buChar char="•"/>
            </a:pPr>
            <a:r>
              <a:rPr lang="en-US" dirty="0"/>
              <a:t>1-2 stars were negative sentiment</a:t>
            </a:r>
          </a:p>
          <a:p>
            <a:endParaRPr lang="en-US" dirty="0"/>
          </a:p>
        </p:txBody>
      </p:sp>
      <p:sp>
        <p:nvSpPr>
          <p:cNvPr id="4" name="Content Placeholder 3">
            <a:extLst>
              <a:ext uri="{FF2B5EF4-FFF2-40B4-BE49-F238E27FC236}">
                <a16:creationId xmlns:a16="http://schemas.microsoft.com/office/drawing/2014/main" id="{AFDC4EB2-04F5-7B05-5D6A-556A268266ED}"/>
              </a:ext>
            </a:extLst>
          </p:cNvPr>
          <p:cNvSpPr>
            <a:spLocks noGrp="1"/>
          </p:cNvSpPr>
          <p:nvPr>
            <p:ph sz="quarter" idx="14"/>
          </p:nvPr>
        </p:nvSpPr>
        <p:spPr/>
        <p:txBody>
          <a:bodyPr>
            <a:normAutofit fontScale="77500" lnSpcReduction="20000"/>
          </a:bodyPr>
          <a:lstStyle/>
          <a:p>
            <a:pPr marL="285750" indent="-285750">
              <a:buFont typeface="Arial" panose="020B0604020202020204" pitchFamily="34" charset="0"/>
              <a:buChar char="•"/>
            </a:pPr>
            <a:r>
              <a:rPr lang="en-US" sz="1800" b="0" i="0" u="none" strike="noStrike" dirty="0">
                <a:solidFill>
                  <a:srgbClr val="000000"/>
                </a:solidFill>
                <a:effectLst/>
                <a:latin typeface="Aptos Narrow" panose="020B0004020202020204" pitchFamily="34" charset="0"/>
              </a:rPr>
              <a:t>I was delivered a car with broken air bags that took 2 weeks to fix. I extended the 7 day to the *** to give the car I picked a chance to access. Do to their lack of communication am not allowed to swap for a different one. I am looking for a lawyer to attack this 1.61 rated car seller. Please advise if we can take down this corrupt business.</a:t>
            </a:r>
            <a:r>
              <a:rPr lang="en-US" dirty="0"/>
              <a:t> </a:t>
            </a:r>
          </a:p>
          <a:p>
            <a:pPr marL="285750" indent="-285750">
              <a:buFont typeface="Arial" panose="020B0604020202020204" pitchFamily="34" charset="0"/>
              <a:buChar char="•"/>
            </a:pPr>
            <a:r>
              <a:rPr lang="en-US" sz="1800" b="0" i="0" u="none" strike="noStrike" dirty="0">
                <a:solidFill>
                  <a:srgbClr val="000000"/>
                </a:solidFill>
                <a:effectLst/>
                <a:latin typeface="Aptos Narrow" panose="020B0004020202020204" pitchFamily="34" charset="0"/>
              </a:rPr>
              <a:t>I give </a:t>
            </a:r>
            <a:r>
              <a:rPr lang="en-US" sz="1800" b="0" i="0" u="none" strike="noStrike" dirty="0" err="1">
                <a:solidFill>
                  <a:srgbClr val="000000"/>
                </a:solidFill>
                <a:effectLst/>
                <a:latin typeface="Aptos Narrow" panose="020B0004020202020204" pitchFamily="34" charset="0"/>
              </a:rPr>
              <a:t>carvana</a:t>
            </a:r>
            <a:r>
              <a:rPr lang="en-US" sz="1800" b="0" i="0" u="none" strike="noStrike" dirty="0">
                <a:solidFill>
                  <a:srgbClr val="000000"/>
                </a:solidFill>
                <a:effectLst/>
                <a:latin typeface="Aptos Narrow" panose="020B0004020202020204" pitchFamily="34" charset="0"/>
              </a:rPr>
              <a:t> a big fat ZERO they are the worst place to try to get a car from, they take your down payment before you are approved, then they keep asking for different proofs which you have already provided to them, then they refuse to give you the vehicle and a refund of the money they took again they do this before you even get approved its bad business. DO NOT DO BUSINESS WITH CARVANA THEY ARE THIEFS! They give you the run around about giving your money back also </a:t>
            </a:r>
            <a:r>
              <a:rPr lang="en-US" sz="1800" b="0" i="0" u="none" strike="noStrike" dirty="0" err="1">
                <a:solidFill>
                  <a:srgbClr val="000000"/>
                </a:solidFill>
                <a:effectLst/>
                <a:latin typeface="Aptos Narrow" panose="020B0004020202020204" pitchFamily="34" charset="0"/>
              </a:rPr>
              <a:t>sont</a:t>
            </a:r>
            <a:r>
              <a:rPr lang="en-US" sz="1800" b="0" i="0" u="none" strike="noStrike" dirty="0">
                <a:solidFill>
                  <a:srgbClr val="000000"/>
                </a:solidFill>
                <a:effectLst/>
                <a:latin typeface="Aptos Narrow" panose="020B0004020202020204" pitchFamily="34" charset="0"/>
              </a:rPr>
              <a:t> give you a vehicle that makes them THIEVES.AGAIN DO NOT DO BUSINESS WITH CARVANA THEY WILL RIP YOU OFF AND KEEP TELLING YOU YOUR REFUND HAS BEEN INITIATED WHICH IS A LIE ITS BEEN OVER 3 THREE WEEKS AND I HAVEN'T RECEIVED MY REFUN. AWFUL COMPANY I don't believe those 5 star reviews I'm certain they're not real customer reviews. There's no way they have that many or any honestly the crappy way they treat you after they steal your money and refuse to return it. If I could have given them a big fat no stars I would have unfortunately you have to give a star rating that's why it's 1 star there is no lesser option  there is nowhere on </a:t>
            </a:r>
            <a:r>
              <a:rPr lang="en-US" sz="1800" b="0" i="0" u="none" strike="noStrike" dirty="0" err="1">
                <a:solidFill>
                  <a:srgbClr val="000000"/>
                </a:solidFill>
                <a:effectLst/>
                <a:latin typeface="Aptos Narrow" panose="020B0004020202020204" pitchFamily="34" charset="0"/>
              </a:rPr>
              <a:t>carvanas</a:t>
            </a:r>
            <a:r>
              <a:rPr lang="en-US" sz="1800" b="0" i="0" u="none" strike="noStrike" dirty="0">
                <a:solidFill>
                  <a:srgbClr val="000000"/>
                </a:solidFill>
                <a:effectLst/>
                <a:latin typeface="Aptos Narrow" panose="020B0004020202020204" pitchFamily="34" charset="0"/>
              </a:rPr>
              <a:t> website to leave a review</a:t>
            </a:r>
            <a:r>
              <a:rPr lang="en-US" dirty="0"/>
              <a:t> </a:t>
            </a:r>
          </a:p>
        </p:txBody>
      </p:sp>
    </p:spTree>
    <p:extLst>
      <p:ext uri="{BB962C8B-B14F-4D97-AF65-F5344CB8AC3E}">
        <p14:creationId xmlns:p14="http://schemas.microsoft.com/office/powerpoint/2010/main" val="1692609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99FE2-F330-8272-B89A-4986E206316E}"/>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F5D2DDE9-3C60-82DA-5733-21B84DECD12D}"/>
              </a:ext>
            </a:extLst>
          </p:cNvPr>
          <p:cNvSpPr>
            <a:spLocks noGrp="1"/>
          </p:cNvSpPr>
          <p:nvPr>
            <p:ph sz="quarter" idx="13"/>
          </p:nvPr>
        </p:nvSpPr>
        <p:spPr>
          <a:xfrm>
            <a:off x="838199" y="2024781"/>
            <a:ext cx="10515600" cy="4137189"/>
          </a:xfrm>
        </p:spPr>
        <p:txBody>
          <a:bodyPr/>
          <a:lstStyle/>
          <a:p>
            <a:pPr marL="285750" indent="-285750">
              <a:buFont typeface="Arial" panose="020B0604020202020204" pitchFamily="34" charset="0"/>
              <a:buChar char="•"/>
            </a:pPr>
            <a:r>
              <a:rPr lang="en-US" dirty="0"/>
              <a:t>Training the sentiment analysis model </a:t>
            </a:r>
          </a:p>
          <a:p>
            <a:pPr marL="742950" lvl="2" indent="-285750">
              <a:buFont typeface="Arial" panose="020B0604020202020204" pitchFamily="34" charset="0"/>
              <a:buChar char="•"/>
            </a:pPr>
            <a:r>
              <a:rPr lang="en-US" dirty="0"/>
              <a:t>Data set of 13,000 reviews was too small and struggled with determining neutral responses. </a:t>
            </a:r>
          </a:p>
          <a:p>
            <a:pPr marL="742950" lvl="2" indent="-285750">
              <a:buFont typeface="Arial" panose="020B0604020202020204" pitchFamily="34" charset="0"/>
              <a:buChar char="•"/>
            </a:pPr>
            <a:r>
              <a:rPr lang="en-US" dirty="0"/>
              <a:t>When I increased the 42,388 reviews it took about 3 hours to complete.</a:t>
            </a:r>
          </a:p>
          <a:p>
            <a:pPr marL="285750" lvl="1" indent="-285750">
              <a:buFont typeface="Arial" panose="020B0604020202020204" pitchFamily="34" charset="0"/>
              <a:buChar char="•"/>
            </a:pPr>
            <a:r>
              <a:rPr lang="en-US" dirty="0"/>
              <a:t>Web scraping</a:t>
            </a:r>
          </a:p>
          <a:p>
            <a:pPr marL="742950" lvl="2" indent="-285750">
              <a:buFont typeface="Arial" panose="020B0604020202020204" pitchFamily="34" charset="0"/>
              <a:buChar char="•"/>
            </a:pPr>
            <a:r>
              <a:rPr lang="en-US" dirty="0"/>
              <a:t>Developing an algorithm to click buttons on the webpage </a:t>
            </a:r>
          </a:p>
          <a:p>
            <a:pPr marL="742950" lvl="2" indent="-285750">
              <a:buFont typeface="Arial" panose="020B0604020202020204" pitchFamily="34" charset="0"/>
              <a:buChar char="•"/>
            </a:pPr>
            <a:r>
              <a:rPr lang="en-US" dirty="0"/>
              <a:t>Handling rate limiting</a:t>
            </a:r>
          </a:p>
        </p:txBody>
      </p:sp>
    </p:spTree>
    <p:extLst>
      <p:ext uri="{BB962C8B-B14F-4D97-AF65-F5344CB8AC3E}">
        <p14:creationId xmlns:p14="http://schemas.microsoft.com/office/powerpoint/2010/main" val="1699792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The Dashboard</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385313" y="1863307"/>
            <a:ext cx="11421373" cy="3634288"/>
          </a:xfrm>
          <a:noFill/>
        </p:spPr>
        <p:txBody>
          <a:bodyPr>
            <a:normAutofit/>
          </a:bodyPr>
          <a:lstStyle/>
          <a:p>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F3FA79-DE26-1F2A-0CF7-5671B73C8B6F}"/>
              </a:ext>
            </a:extLst>
          </p:cNvPr>
          <p:cNvSpPr>
            <a:spLocks noGrp="1"/>
          </p:cNvSpPr>
          <p:nvPr>
            <p:ph type="title"/>
          </p:nvPr>
        </p:nvSpPr>
        <p:spPr>
          <a:xfrm>
            <a:off x="5920530" y="863600"/>
            <a:ext cx="6115050" cy="4521200"/>
          </a:xfrm>
        </p:spPr>
        <p:txBody>
          <a:bodyPr anchor="b">
            <a:normAutofit/>
          </a:bodyPr>
          <a:lstStyle/>
          <a:p>
            <a:r>
              <a:rPr lang="en-US" sz="4000" dirty="0"/>
              <a:t>The Public perception of a business doesn’t make sense in light of customer feedback </a:t>
            </a:r>
          </a:p>
        </p:txBody>
      </p:sp>
      <p:pic>
        <p:nvPicPr>
          <p:cNvPr id="17" name="Picture Placeholder 16" descr="A group of people standing in a room&#10;&#10;Description automatically generated">
            <a:extLst>
              <a:ext uri="{FF2B5EF4-FFF2-40B4-BE49-F238E27FC236}">
                <a16:creationId xmlns:a16="http://schemas.microsoft.com/office/drawing/2014/main" id="{46FDB5E1-AE34-4CF5-1B54-A76F9A77F0E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230" r="20230"/>
          <a:stretch>
            <a:fillRect/>
          </a:stretch>
        </p:blipFill>
        <p:spPr/>
      </p:pic>
    </p:spTree>
    <p:extLst>
      <p:ext uri="{BB962C8B-B14F-4D97-AF65-F5344CB8AC3E}">
        <p14:creationId xmlns:p14="http://schemas.microsoft.com/office/powerpoint/2010/main" val="467869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3387037" y="1949570"/>
            <a:ext cx="5417925" cy="1263498"/>
          </a:xfrm>
        </p:spPr>
        <p:txBody>
          <a:bodyPr/>
          <a:lstStyle/>
          <a:p>
            <a:r>
              <a:rPr lang="en-US" sz="8000"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4200615" y="3801028"/>
            <a:ext cx="3790770" cy="1092170"/>
          </a:xfrm>
        </p:spPr>
        <p:txBody>
          <a:bodyPr>
            <a:normAutofit/>
          </a:bodyPr>
          <a:lstStyle/>
          <a:p>
            <a:r>
              <a:rPr lang="en-US" sz="4500" dirty="0"/>
              <a:t>Questions?</a:t>
            </a:r>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19050"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096000" y="1588168"/>
            <a:ext cx="5874418" cy="4699696"/>
          </a:xfrm>
          <a:noFill/>
        </p:spPr>
        <p:txBody>
          <a:bodyPr anchor="t">
            <a:normAutofit/>
          </a:bodyPr>
          <a:lstStyle/>
          <a:p>
            <a:pPr marL="285750" indent="-285750">
              <a:buFont typeface="Arial" panose="020B0604020202020204" pitchFamily="34" charset="0"/>
              <a:buChar char="•"/>
            </a:pPr>
            <a:r>
              <a:rPr lang="en-US" dirty="0"/>
              <a:t>Completed as apart of work for </a:t>
            </a:r>
            <a:r>
              <a:rPr lang="en-US" dirty="0" err="1"/>
              <a:t>LeadX</a:t>
            </a:r>
            <a:endParaRPr lang="en-US" dirty="0"/>
          </a:p>
          <a:p>
            <a:pPr marL="285750" indent="-285750">
              <a:buFont typeface="Arial" panose="020B0604020202020204" pitchFamily="34" charset="0"/>
              <a:buChar char="•"/>
            </a:pPr>
            <a:r>
              <a:rPr lang="en-US" dirty="0"/>
              <a:t>Analysis of better business company review and Keywords</a:t>
            </a:r>
          </a:p>
          <a:p>
            <a:pPr marL="285750" indent="-285750">
              <a:buFont typeface="Arial" panose="020B0604020202020204" pitchFamily="34" charset="0"/>
              <a:buChar char="•"/>
            </a:pPr>
            <a:r>
              <a:rPr lang="en-US" dirty="0"/>
              <a:t>What are the most common keywords and key phrases from Carvana’s complaints and keywords. </a:t>
            </a:r>
          </a:p>
          <a:p>
            <a:pPr marL="285750" indent="-285750">
              <a:buFont typeface="Arial" panose="020B0604020202020204" pitchFamily="34" charset="0"/>
              <a:buChar char="•"/>
            </a:pPr>
            <a:r>
              <a:rPr lang="en-US" dirty="0"/>
              <a:t>How has the sentiment changed over time. </a:t>
            </a:r>
          </a:p>
          <a:p>
            <a:pPr marL="285750" indent="-285750">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50404260-D924-C66F-DCD9-E433E5B00832}"/>
              </a:ext>
            </a:extLst>
          </p:cNvPr>
          <p:cNvSpPr>
            <a:spLocks noGrp="1"/>
          </p:cNvSpPr>
          <p:nvPr>
            <p:ph type="title"/>
          </p:nvPr>
        </p:nvSpPr>
        <p:spPr>
          <a:xfrm>
            <a:off x="6562818" y="570136"/>
            <a:ext cx="4837176" cy="798255"/>
          </a:xfrm>
        </p:spPr>
        <p:txBody>
          <a:bodyPr/>
          <a:lstStyle/>
          <a:p>
            <a:r>
              <a:rPr lang="en-US" dirty="0"/>
              <a:t>The Problem</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What is BBB?</a:t>
            </a:r>
          </a:p>
        </p:txBody>
      </p:sp>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a:bodyPr>
          <a:lstStyle/>
          <a:p>
            <a:r>
              <a:rPr lang="en-US" dirty="0"/>
              <a:t>They are a Non-profit organization that provides information about business and charities to help consumers make informed decisions.</a:t>
            </a:r>
          </a:p>
        </p:txBody>
      </p:sp>
      <p:pic>
        <p:nvPicPr>
          <p:cNvPr id="7" name="Picture Placeholder 6" descr="A blue background with a logo&#10;&#10;Description automatically generated">
            <a:extLst>
              <a:ext uri="{FF2B5EF4-FFF2-40B4-BE49-F238E27FC236}">
                <a16:creationId xmlns:a16="http://schemas.microsoft.com/office/drawing/2014/main" id="{BBDE22FA-50C1-2604-93E6-D2198681437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4922" r="24922"/>
          <a:stretch>
            <a:fillRect/>
          </a:stretch>
        </p:blipFill>
        <p:spPr/>
      </p:pic>
    </p:spTree>
    <p:extLst>
      <p:ext uri="{BB962C8B-B14F-4D97-AF65-F5344CB8AC3E}">
        <p14:creationId xmlns:p14="http://schemas.microsoft.com/office/powerpoint/2010/main" val="543550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FF1E-4DA9-A14D-67AF-32F2D6C71C7D}"/>
              </a:ext>
            </a:extLst>
          </p:cNvPr>
          <p:cNvSpPr>
            <a:spLocks noGrp="1"/>
          </p:cNvSpPr>
          <p:nvPr>
            <p:ph type="title"/>
          </p:nvPr>
        </p:nvSpPr>
        <p:spPr>
          <a:xfrm>
            <a:off x="6562816" y="457200"/>
            <a:ext cx="4837176" cy="1993392"/>
          </a:xfrm>
        </p:spPr>
        <p:txBody>
          <a:bodyPr anchor="b">
            <a:normAutofit/>
          </a:bodyPr>
          <a:lstStyle/>
          <a:p>
            <a:r>
              <a:rPr lang="en-US" dirty="0"/>
              <a:t>Carvana </a:t>
            </a:r>
          </a:p>
        </p:txBody>
      </p:sp>
      <p:pic>
        <p:nvPicPr>
          <p:cNvPr id="6" name="Picture Placeholder 5" descr="A car dealership with a glass building with cars in it&#10;&#10;Description automatically generated with medium confidence">
            <a:extLst>
              <a:ext uri="{FF2B5EF4-FFF2-40B4-BE49-F238E27FC236}">
                <a16:creationId xmlns:a16="http://schemas.microsoft.com/office/drawing/2014/main" id="{DF3C127E-F08B-3371-4188-40C124C800B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1424" r="9057" b="-1"/>
          <a:stretch/>
        </p:blipFill>
        <p:spPr>
          <a:xfrm>
            <a:off x="-28882" y="10"/>
            <a:ext cx="6115050" cy="6857990"/>
          </a:xfrm>
          <a:noFill/>
        </p:spPr>
      </p:pic>
      <p:sp>
        <p:nvSpPr>
          <p:cNvPr id="11" name="Content Placeholder 3">
            <a:extLst>
              <a:ext uri="{FF2B5EF4-FFF2-40B4-BE49-F238E27FC236}">
                <a16:creationId xmlns:a16="http://schemas.microsoft.com/office/drawing/2014/main" id="{262E38DE-FEEF-EB95-6C19-3CA1B8C735A6}"/>
              </a:ext>
            </a:extLst>
          </p:cNvPr>
          <p:cNvSpPr>
            <a:spLocks noGrp="1"/>
          </p:cNvSpPr>
          <p:nvPr>
            <p:ph idx="1"/>
          </p:nvPr>
        </p:nvSpPr>
        <p:spPr>
          <a:xfrm>
            <a:off x="6562818" y="2752344"/>
            <a:ext cx="4837174" cy="3136392"/>
          </a:xfrm>
        </p:spPr>
        <p:txBody>
          <a:bodyPr/>
          <a:lstStyle/>
          <a:p>
            <a:r>
              <a:rPr lang="en-US" dirty="0"/>
              <a:t>An online-only used care retailer.</a:t>
            </a:r>
          </a:p>
          <a:p>
            <a:r>
              <a:rPr lang="en-US" dirty="0"/>
              <a:t>Years in Business: 12 </a:t>
            </a:r>
          </a:p>
          <a:p>
            <a:r>
              <a:rPr lang="en-US" dirty="0"/>
              <a:t>Business Started: 6/22/2015</a:t>
            </a:r>
          </a:p>
          <a:p>
            <a:endParaRPr lang="en-US" dirty="0"/>
          </a:p>
        </p:txBody>
      </p:sp>
    </p:spTree>
    <p:extLst>
      <p:ext uri="{BB962C8B-B14F-4D97-AF65-F5344CB8AC3E}">
        <p14:creationId xmlns:p14="http://schemas.microsoft.com/office/powerpoint/2010/main" val="1218495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7BD1D854-C497-3EE7-F111-E83DCE59C563}"/>
              </a:ext>
            </a:extLst>
          </p:cNvPr>
          <p:cNvSpPr>
            <a:spLocks noGrp="1"/>
          </p:cNvSpPr>
          <p:nvPr>
            <p:ph type="pic" sz="quarter" idx="10"/>
          </p:nvPr>
        </p:nvSpPr>
        <p:spPr>
          <a:xfrm>
            <a:off x="0" y="0"/>
            <a:ext cx="12192000" cy="6858000"/>
          </a:xfrm>
        </p:spPr>
        <p:txBody>
          <a:bodyPr/>
          <a:lstStyle/>
          <a:p>
            <a:endParaRPr lang="en-US" dirty="0"/>
          </a:p>
        </p:txBody>
      </p:sp>
      <p:sp>
        <p:nvSpPr>
          <p:cNvPr id="11" name="Title 2">
            <a:extLst>
              <a:ext uri="{FF2B5EF4-FFF2-40B4-BE49-F238E27FC236}">
                <a16:creationId xmlns:a16="http://schemas.microsoft.com/office/drawing/2014/main" id="{15230818-66E0-4CC8-0464-ABA86729DAB0}"/>
              </a:ext>
            </a:extLst>
          </p:cNvPr>
          <p:cNvSpPr>
            <a:spLocks noGrp="1"/>
          </p:cNvSpPr>
          <p:nvPr>
            <p:ph type="ctrTitle"/>
          </p:nvPr>
        </p:nvSpPr>
        <p:spPr>
          <a:xfrm>
            <a:off x="1191163" y="828135"/>
            <a:ext cx="9809673" cy="5201729"/>
          </a:xfrm>
        </p:spPr>
        <p:txBody>
          <a:bodyPr/>
          <a:lstStyle/>
          <a:p>
            <a:r>
              <a:rPr lang="en-US" dirty="0"/>
              <a:t>AND</a:t>
            </a:r>
            <a:br>
              <a:rPr lang="en-US" dirty="0"/>
            </a:br>
            <a:br>
              <a:rPr lang="en-US" dirty="0"/>
            </a:br>
            <a:r>
              <a:rPr lang="en-US" dirty="0"/>
              <a:t>they have a large amount of data to analyze</a:t>
            </a:r>
            <a:br>
              <a:rPr lang="en-US" sz="4800" dirty="0">
                <a:solidFill>
                  <a:schemeClr val="bg1"/>
                </a:solidFill>
              </a:rPr>
            </a:br>
            <a:endParaRPr lang="en-US" dirty="0"/>
          </a:p>
        </p:txBody>
      </p:sp>
    </p:spTree>
    <p:extLst>
      <p:ext uri="{BB962C8B-B14F-4D97-AF65-F5344CB8AC3E}">
        <p14:creationId xmlns:p14="http://schemas.microsoft.com/office/powerpoint/2010/main" val="2476844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7BD1D854-C497-3EE7-F111-E83DCE59C563}"/>
              </a:ext>
            </a:extLst>
          </p:cNvPr>
          <p:cNvSpPr>
            <a:spLocks noGrp="1"/>
          </p:cNvSpPr>
          <p:nvPr>
            <p:ph type="pic" sz="quarter" idx="10"/>
          </p:nvPr>
        </p:nvSpPr>
        <p:spPr>
          <a:xfrm>
            <a:off x="0" y="0"/>
            <a:ext cx="12192000" cy="6858000"/>
          </a:xfrm>
        </p:spPr>
        <p:txBody>
          <a:bodyPr/>
          <a:lstStyle/>
          <a:p>
            <a:endParaRPr lang="en-US" dirty="0"/>
          </a:p>
        </p:txBody>
      </p:sp>
      <p:sp>
        <p:nvSpPr>
          <p:cNvPr id="11" name="Title 2">
            <a:extLst>
              <a:ext uri="{FF2B5EF4-FFF2-40B4-BE49-F238E27FC236}">
                <a16:creationId xmlns:a16="http://schemas.microsoft.com/office/drawing/2014/main" id="{15230818-66E0-4CC8-0464-ABA86729DAB0}"/>
              </a:ext>
            </a:extLst>
          </p:cNvPr>
          <p:cNvSpPr>
            <a:spLocks noGrp="1"/>
          </p:cNvSpPr>
          <p:nvPr>
            <p:ph type="ctrTitle"/>
          </p:nvPr>
        </p:nvSpPr>
        <p:spPr>
          <a:xfrm>
            <a:off x="444979" y="983411"/>
            <a:ext cx="11302041" cy="4891177"/>
          </a:xfrm>
        </p:spPr>
        <p:txBody>
          <a:bodyPr/>
          <a:lstStyle/>
          <a:p>
            <a:r>
              <a:rPr lang="en-US" dirty="0"/>
              <a:t>But</a:t>
            </a:r>
            <a:br>
              <a:rPr lang="en-US" dirty="0"/>
            </a:br>
            <a:r>
              <a:rPr lang="en-US" dirty="0"/>
              <a:t>analyzing the large amount of data it would be difficult to grasp the overall sentiment and most used keywords/phrase</a:t>
            </a:r>
            <a:br>
              <a:rPr lang="en-US" sz="4000" dirty="0">
                <a:solidFill>
                  <a:schemeClr val="bg1"/>
                </a:solidFill>
              </a:rPr>
            </a:br>
            <a:endParaRPr lang="en-US" sz="4000" dirty="0"/>
          </a:p>
        </p:txBody>
      </p:sp>
    </p:spTree>
    <p:extLst>
      <p:ext uri="{BB962C8B-B14F-4D97-AF65-F5344CB8AC3E}">
        <p14:creationId xmlns:p14="http://schemas.microsoft.com/office/powerpoint/2010/main" val="3387714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106E5D98-1BE8-528C-342F-5550867D6188}"/>
              </a:ext>
            </a:extLst>
          </p:cNvPr>
          <p:cNvSpPr>
            <a:spLocks noGrp="1"/>
          </p:cNvSpPr>
          <p:nvPr>
            <p:ph type="pic" sz="quarter" idx="10"/>
          </p:nvPr>
        </p:nvSpPr>
        <p:spPr>
          <a:xfrm>
            <a:off x="0" y="0"/>
            <a:ext cx="12192000" cy="6858000"/>
          </a:xfrm>
        </p:spPr>
        <p:txBody>
          <a:bodyPr/>
          <a:lstStyle/>
          <a:p>
            <a:endParaRPr lang="en-US"/>
          </a:p>
        </p:txBody>
      </p:sp>
      <p:sp>
        <p:nvSpPr>
          <p:cNvPr id="11" name="Title 2">
            <a:extLst>
              <a:ext uri="{FF2B5EF4-FFF2-40B4-BE49-F238E27FC236}">
                <a16:creationId xmlns:a16="http://schemas.microsoft.com/office/drawing/2014/main" id="{84E8F73B-E381-C540-3B6D-21B94AAA83DC}"/>
              </a:ext>
            </a:extLst>
          </p:cNvPr>
          <p:cNvSpPr>
            <a:spLocks noGrp="1"/>
          </p:cNvSpPr>
          <p:nvPr>
            <p:ph type="ctrTitle"/>
          </p:nvPr>
        </p:nvSpPr>
        <p:spPr>
          <a:xfrm>
            <a:off x="176463" y="1483894"/>
            <a:ext cx="11903242" cy="4339390"/>
          </a:xfrm>
        </p:spPr>
        <p:txBody>
          <a:bodyPr/>
          <a:lstStyle/>
          <a:p>
            <a:r>
              <a:rPr lang="en-US" dirty="0"/>
              <a:t>Therefore</a:t>
            </a:r>
            <a:br>
              <a:rPr lang="en-US" dirty="0"/>
            </a:br>
            <a:br>
              <a:rPr lang="en-US" dirty="0"/>
            </a:br>
            <a:r>
              <a:rPr lang="en-US" dirty="0"/>
              <a:t>I used a keyword/phrase algorithm and trained a sentiment analysis model to understand the reviews and complaints </a:t>
            </a:r>
          </a:p>
        </p:txBody>
      </p:sp>
    </p:spTree>
    <p:extLst>
      <p:ext uri="{BB962C8B-B14F-4D97-AF65-F5344CB8AC3E}">
        <p14:creationId xmlns:p14="http://schemas.microsoft.com/office/powerpoint/2010/main" val="1271938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6562816" y="457200"/>
            <a:ext cx="4837176" cy="938463"/>
          </a:xfrm>
        </p:spPr>
        <p:txBody>
          <a:bodyPr anchor="b">
            <a:normAutofit/>
          </a:bodyPr>
          <a:lstStyle/>
          <a:p>
            <a:r>
              <a:rPr lang="en-US" dirty="0"/>
              <a:t>Tools used</a:t>
            </a:r>
          </a:p>
        </p:txBody>
      </p:sp>
      <p:pic>
        <p:nvPicPr>
          <p:cNvPr id="7" name="Picture Placeholder 6" descr="A screenshot of a computer program&#10;&#10;Description automatically generated">
            <a:extLst>
              <a:ext uri="{FF2B5EF4-FFF2-40B4-BE49-F238E27FC236}">
                <a16:creationId xmlns:a16="http://schemas.microsoft.com/office/drawing/2014/main" id="{FD1F9DE2-2862-C530-0ED9-3E26288B28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4861" r="10716"/>
          <a:stretch/>
        </p:blipFill>
        <p:spPr>
          <a:xfrm>
            <a:off x="-28882" y="10"/>
            <a:ext cx="6115050" cy="6857990"/>
          </a:xfrm>
          <a:noFill/>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6562818" y="1668379"/>
            <a:ext cx="5445152" cy="4194477"/>
          </a:xfrm>
        </p:spPr>
        <p:txBody>
          <a:bodyPr vert="horz" lIns="91440" tIns="45720" rIns="91440" bIns="45720" rtlCol="0" anchor="t">
            <a:normAutofit/>
          </a:bodyPr>
          <a:lstStyle/>
          <a:p>
            <a:pPr marL="285750" indent="-285750">
              <a:buFont typeface="Arial" panose="020B0604020202020204" pitchFamily="34" charset="0"/>
              <a:buChar char="•"/>
            </a:pPr>
            <a:r>
              <a:rPr lang="en-US" dirty="0"/>
              <a:t>Python to gather/clean/analyze the data</a:t>
            </a:r>
          </a:p>
          <a:p>
            <a:pPr marL="285750" indent="-285750">
              <a:buFont typeface="Arial" panose="020B0604020202020204" pitchFamily="34" charset="0"/>
              <a:buChar char="•"/>
            </a:pPr>
            <a:r>
              <a:rPr lang="en-US" dirty="0"/>
              <a:t>Yelp review data stored in a JSON file</a:t>
            </a:r>
          </a:p>
          <a:p>
            <a:pPr marL="285750" indent="-285750">
              <a:buFont typeface="Arial" panose="020B0604020202020204" pitchFamily="34" charset="0"/>
              <a:buChar char="•"/>
            </a:pPr>
            <a:r>
              <a:rPr lang="en-US" dirty="0"/>
              <a:t>Natural Language Processing</a:t>
            </a:r>
          </a:p>
          <a:p>
            <a:pPr marL="285750" indent="-285750">
              <a:buFont typeface="Arial" panose="020B0604020202020204" pitchFamily="34" charset="0"/>
              <a:buChar char="•"/>
            </a:pPr>
            <a:r>
              <a:rPr lang="en-US" dirty="0" err="1"/>
              <a:t>Py</a:t>
            </a:r>
            <a:r>
              <a:rPr lang="en-US" dirty="0"/>
              <a:t> Shiny Dashboard to visualize the results</a:t>
            </a:r>
          </a:p>
        </p:txBody>
      </p:sp>
    </p:spTree>
    <p:extLst>
      <p:ext uri="{BB962C8B-B14F-4D97-AF65-F5344CB8AC3E}">
        <p14:creationId xmlns:p14="http://schemas.microsoft.com/office/powerpoint/2010/main" val="3666674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title"/>
          </p:nvPr>
        </p:nvSpPr>
        <p:spPr>
          <a:xfrm>
            <a:off x="838200" y="365760"/>
            <a:ext cx="10515600" cy="1325880"/>
          </a:xfrm>
        </p:spPr>
        <p:txBody>
          <a:bodyPr anchor="ctr">
            <a:normAutofit/>
          </a:bodyPr>
          <a:lstStyle/>
          <a:p>
            <a:r>
              <a:rPr lang="en-US" dirty="0"/>
              <a:t>What is Sentiment Analysis</a:t>
            </a:r>
          </a:p>
        </p:txBody>
      </p:sp>
      <p:pic>
        <p:nvPicPr>
          <p:cNvPr id="4" name="Picture 3" descr="A screenshot of a phone&#10;&#10;Description automatically generated">
            <a:extLst>
              <a:ext uri="{FF2B5EF4-FFF2-40B4-BE49-F238E27FC236}">
                <a16:creationId xmlns:a16="http://schemas.microsoft.com/office/drawing/2014/main" id="{FF56F09C-0AB9-F13A-D833-B7E8A29B8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5" y="1402538"/>
            <a:ext cx="6823689" cy="4737005"/>
          </a:xfrm>
          <a:prstGeom prst="rect">
            <a:avLst/>
          </a:prstGeom>
          <a:noFill/>
        </p:spPr>
      </p:pic>
      <p:sp>
        <p:nvSpPr>
          <p:cNvPr id="12" name="Subtitle 11">
            <a:extLst>
              <a:ext uri="{FF2B5EF4-FFF2-40B4-BE49-F238E27FC236}">
                <a16:creationId xmlns:a16="http://schemas.microsoft.com/office/drawing/2014/main" id="{A336FEA9-C85A-3569-16F0-5ECBABBE0BEC}"/>
              </a:ext>
            </a:extLst>
          </p:cNvPr>
          <p:cNvSpPr>
            <a:spLocks noGrp="1"/>
          </p:cNvSpPr>
          <p:nvPr>
            <p:ph sz="quarter" idx="14"/>
          </p:nvPr>
        </p:nvSpPr>
        <p:spPr>
          <a:xfrm>
            <a:off x="6749044" y="1691640"/>
            <a:ext cx="4894006" cy="4137189"/>
          </a:xfrm>
        </p:spPr>
        <p:txBody>
          <a:bodyPr>
            <a:noAutofit/>
          </a:bodyPr>
          <a:lstStyle/>
          <a:p>
            <a:r>
              <a:rPr lang="en-US" sz="3000" dirty="0"/>
              <a:t>The process of computationally identifying and categorizing opinions expressed in a piece of text, especially to determine whether the writer's attitude towards a particular topic, product, etc. is positive, negative, or neutral.</a:t>
            </a:r>
          </a:p>
        </p:txBody>
      </p:sp>
    </p:spTree>
    <p:extLst>
      <p:ext uri="{BB962C8B-B14F-4D97-AF65-F5344CB8AC3E}">
        <p14:creationId xmlns:p14="http://schemas.microsoft.com/office/powerpoint/2010/main" val="1679936628"/>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{AFBB2BC7-1FE2-4F6F-8D8E-DDC21C3A8EC7}tf55661986_win32</Template>
  <TotalTime>115</TotalTime>
  <Words>643</Words>
  <Application>Microsoft Office PowerPoint</Application>
  <PresentationFormat>Widescreen</PresentationFormat>
  <Paragraphs>46</Paragraphs>
  <Slides>14</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Aptos Narrow</vt:lpstr>
      <vt:lpstr>Arial</vt:lpstr>
      <vt:lpstr>Calibri</vt:lpstr>
      <vt:lpstr>Calibri Light</vt:lpstr>
      <vt:lpstr>Wingdings</vt:lpstr>
      <vt:lpstr>Custom</vt:lpstr>
      <vt:lpstr>Understanding Customer Feedback with Machine Learning By: Kai Wilson</vt:lpstr>
      <vt:lpstr>The Problem</vt:lpstr>
      <vt:lpstr>What is BBB?</vt:lpstr>
      <vt:lpstr>Carvana </vt:lpstr>
      <vt:lpstr>AND  they have a large amount of data to analyze </vt:lpstr>
      <vt:lpstr>But analyzing the large amount of data it would be difficult to grasp the overall sentiment and most used keywords/phrase </vt:lpstr>
      <vt:lpstr>Therefore  I used a keyword/phrase algorithm and trained a sentiment analysis model to understand the reviews and complaints </vt:lpstr>
      <vt:lpstr>Tools used</vt:lpstr>
      <vt:lpstr>What is Sentiment Analysis</vt:lpstr>
      <vt:lpstr>Example of Reviews</vt:lpstr>
      <vt:lpstr>Challenges</vt:lpstr>
      <vt:lpstr>The Dashboard</vt:lpstr>
      <vt:lpstr>The Public perception of a business doesn’t make sense in light of customer feedback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Just Kah</dc:creator>
  <cp:lastModifiedBy>Just Kah</cp:lastModifiedBy>
  <cp:revision>3</cp:revision>
  <dcterms:created xsi:type="dcterms:W3CDTF">2024-07-24T22:56:06Z</dcterms:created>
  <dcterms:modified xsi:type="dcterms:W3CDTF">2024-07-27T19:33:42Z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